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8">
          <p15:clr>
            <a:srgbClr val="A4A3A4"/>
          </p15:clr>
        </p15:guide>
        <p15:guide id="2" pos="19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58"/>
        <p:guide pos="19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D02BFAB2-0D21-4768-BE25-A9AFC70B66F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49300"/>
            <a:ext cx="4929188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F060877-9D48-4952-A414-DE609D3EF95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A29B96-3485-43B6-A4DC-E6E45F1A30E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C4D0760-BF60-4D6A-9A42-64F995FED7E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11588" y="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CCD5005-7B7E-4369-8E7C-986AA8D7103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260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48AEF83-C786-45B1-9F4D-7A509124BE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11588" y="937260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1ADF99A2-F37F-4279-AE03-340D180C4E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42BA7E8F-989E-475F-9A1C-A1740C1CA2B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76C208-2AEB-4413-9862-DA0F4E827B4F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D6950915-182C-4882-8E5F-1A792B1E5C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49300"/>
            <a:ext cx="4933950" cy="3700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8B3220E-DA97-47F1-BC81-0BFA9C643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74" tIns="41587" rIns="83174" bIns="41587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55BDF52-4927-420A-8765-3A964B1758F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71663A-A2D3-43EB-B9B9-02BDCA3BF41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DB192-FB23-4026-9F38-9C2BE6EE06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17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1D940E0-135B-44E2-A136-0124A1A94D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08C3F10-FC1B-463D-96EF-ABB194C8B6C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2FE39-32C9-4AD8-9C6B-A51F7C102B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12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5813" cy="5786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64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13E780D-D516-452A-986F-6F3C82A1665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E8B4F62-73B6-45F0-ACEB-CA6C844B993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B2E9B-945B-4C02-AA1D-336578E4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90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E799E0D-A426-4382-B50B-8FC05443F6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7705CF3-DA7F-4B8D-BC4C-8F2D2E64A33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57B9C-1611-4E11-9CD9-04A01A6B9F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88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E556C4C-AEAC-4329-AAA5-DB25EA0A5C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26EFB66-0540-4D62-AA78-5347ADBB78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707F0-1A93-415F-9872-DA4C040E02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47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7438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3ACE621-A3DF-4EC6-93B7-A866B5D222E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FFB7B40-1BA6-48BB-93B5-3E808AE817A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1B87E-210D-48F4-94D2-C74A4801C1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255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D35A40C5-51E7-4E09-888E-9597DAC7FB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5E7DFA92-2F64-462D-93BD-DAB33B40BF6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8E1A8-A675-4044-A995-168D2B38F9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92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818F88A-6F29-41D1-8F1C-3D7DE8F95F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D02F904-2251-47D9-8210-0ABAC5E1B5A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8E1-1E22-42AD-942C-CECB18BBBA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102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E9985C48-E7D3-4E6B-8E8E-21BC90703A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0BF51D5-13B4-4B69-B71C-A4B847A1876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B362-A899-4FDA-99A4-EB2348824D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37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415FB6E-56AD-4E83-AA22-B9C09C4879E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598FF14-686A-4180-AE99-85F5914DB1E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9FAE-2ACE-42C4-8DD4-9472FD3B09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393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F5AA077-BDC5-44CC-B734-F743D263AB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19A38B8-43F7-42CA-BDF7-AD67DA9174A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F109A-C4B5-4C9A-B64D-26C7FB1D01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313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9B18CFB4-1E8B-4EA4-8F0D-7A570AF71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BC0DF5C9-6A0E-4E62-92A2-7683CC5B9D27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1679575"/>
            <a:ext cx="8721725" cy="1328738"/>
            <a:chOff x="133" y="1058"/>
            <a:chExt cx="5494" cy="837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id="{082D4659-6D50-44AE-A723-D21DDFC6E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149"/>
              <a:ext cx="1811" cy="449"/>
            </a:xfrm>
            <a:custGeom>
              <a:avLst/>
              <a:gdLst>
                <a:gd name="T0" fmla="*/ 72 w 2706"/>
                <a:gd name="T1" fmla="*/ 0 h 640"/>
                <a:gd name="T2" fmla="*/ 72 w 2706"/>
                <a:gd name="T3" fmla="*/ 0 h 640"/>
                <a:gd name="T4" fmla="*/ 70 w 2706"/>
                <a:gd name="T5" fmla="*/ 1 h 640"/>
                <a:gd name="T6" fmla="*/ 67 w 2706"/>
                <a:gd name="T7" fmla="*/ 1 h 640"/>
                <a:gd name="T8" fmla="*/ 63 w 2706"/>
                <a:gd name="T9" fmla="*/ 3 h 640"/>
                <a:gd name="T10" fmla="*/ 60 w 2706"/>
                <a:gd name="T11" fmla="*/ 4 h 640"/>
                <a:gd name="T12" fmla="*/ 56 w 2706"/>
                <a:gd name="T13" fmla="*/ 4 h 640"/>
                <a:gd name="T14" fmla="*/ 54 w 2706"/>
                <a:gd name="T15" fmla="*/ 6 h 640"/>
                <a:gd name="T16" fmla="*/ 50 w 2706"/>
                <a:gd name="T17" fmla="*/ 7 h 640"/>
                <a:gd name="T18" fmla="*/ 46 w 2706"/>
                <a:gd name="T19" fmla="*/ 8 h 640"/>
                <a:gd name="T20" fmla="*/ 46 w 2706"/>
                <a:gd name="T21" fmla="*/ 8 h 640"/>
                <a:gd name="T22" fmla="*/ 39 w 2706"/>
                <a:gd name="T23" fmla="*/ 11 h 640"/>
                <a:gd name="T24" fmla="*/ 33 w 2706"/>
                <a:gd name="T25" fmla="*/ 13 h 640"/>
                <a:gd name="T26" fmla="*/ 27 w 2706"/>
                <a:gd name="T27" fmla="*/ 14 h 640"/>
                <a:gd name="T28" fmla="*/ 21 w 2706"/>
                <a:gd name="T29" fmla="*/ 17 h 640"/>
                <a:gd name="T30" fmla="*/ 15 w 2706"/>
                <a:gd name="T31" fmla="*/ 18 h 640"/>
                <a:gd name="T32" fmla="*/ 10 w 2706"/>
                <a:gd name="T33" fmla="*/ 20 h 640"/>
                <a:gd name="T34" fmla="*/ 5 w 2706"/>
                <a:gd name="T35" fmla="*/ 20 h 640"/>
                <a:gd name="T36" fmla="*/ 0 w 2706"/>
                <a:gd name="T37" fmla="*/ 22 h 640"/>
                <a:gd name="T38" fmla="*/ 0 w 2706"/>
                <a:gd name="T39" fmla="*/ 22 h 640"/>
                <a:gd name="T40" fmla="*/ 3 w 2706"/>
                <a:gd name="T41" fmla="*/ 23 h 640"/>
                <a:gd name="T42" fmla="*/ 7 w 2706"/>
                <a:gd name="T43" fmla="*/ 24 h 640"/>
                <a:gd name="T44" fmla="*/ 10 w 2706"/>
                <a:gd name="T45" fmla="*/ 24 h 640"/>
                <a:gd name="T46" fmla="*/ 13 w 2706"/>
                <a:gd name="T47" fmla="*/ 25 h 640"/>
                <a:gd name="T48" fmla="*/ 17 w 2706"/>
                <a:gd name="T49" fmla="*/ 25 h 640"/>
                <a:gd name="T50" fmla="*/ 19 w 2706"/>
                <a:gd name="T51" fmla="*/ 25 h 640"/>
                <a:gd name="T52" fmla="*/ 22 w 2706"/>
                <a:gd name="T53" fmla="*/ 26 h 640"/>
                <a:gd name="T54" fmla="*/ 25 w 2706"/>
                <a:gd name="T55" fmla="*/ 26 h 640"/>
                <a:gd name="T56" fmla="*/ 27 w 2706"/>
                <a:gd name="T57" fmla="*/ 26 h 640"/>
                <a:gd name="T58" fmla="*/ 31 w 2706"/>
                <a:gd name="T59" fmla="*/ 26 h 640"/>
                <a:gd name="T60" fmla="*/ 33 w 2706"/>
                <a:gd name="T61" fmla="*/ 26 h 640"/>
                <a:gd name="T62" fmla="*/ 35 w 2706"/>
                <a:gd name="T63" fmla="*/ 26 h 640"/>
                <a:gd name="T64" fmla="*/ 37 w 2706"/>
                <a:gd name="T65" fmla="*/ 26 h 640"/>
                <a:gd name="T66" fmla="*/ 40 w 2706"/>
                <a:gd name="T67" fmla="*/ 26 h 640"/>
                <a:gd name="T68" fmla="*/ 42 w 2706"/>
                <a:gd name="T69" fmla="*/ 26 h 640"/>
                <a:gd name="T70" fmla="*/ 45 w 2706"/>
                <a:gd name="T71" fmla="*/ 26 h 640"/>
                <a:gd name="T72" fmla="*/ 47 w 2706"/>
                <a:gd name="T73" fmla="*/ 25 h 640"/>
                <a:gd name="T74" fmla="*/ 49 w 2706"/>
                <a:gd name="T75" fmla="*/ 25 h 640"/>
                <a:gd name="T76" fmla="*/ 51 w 2706"/>
                <a:gd name="T77" fmla="*/ 25 h 640"/>
                <a:gd name="T78" fmla="*/ 53 w 2706"/>
                <a:gd name="T79" fmla="*/ 24 h 640"/>
                <a:gd name="T80" fmla="*/ 55 w 2706"/>
                <a:gd name="T81" fmla="*/ 24 h 640"/>
                <a:gd name="T82" fmla="*/ 56 w 2706"/>
                <a:gd name="T83" fmla="*/ 24 h 640"/>
                <a:gd name="T84" fmla="*/ 58 w 2706"/>
                <a:gd name="T85" fmla="*/ 23 h 640"/>
                <a:gd name="T86" fmla="*/ 60 w 2706"/>
                <a:gd name="T87" fmla="*/ 22 h 640"/>
                <a:gd name="T88" fmla="*/ 62 w 2706"/>
                <a:gd name="T89" fmla="*/ 21 h 640"/>
                <a:gd name="T90" fmla="*/ 64 w 2706"/>
                <a:gd name="T91" fmla="*/ 20 h 640"/>
                <a:gd name="T92" fmla="*/ 66 w 2706"/>
                <a:gd name="T93" fmla="*/ 20 h 640"/>
                <a:gd name="T94" fmla="*/ 67 w 2706"/>
                <a:gd name="T95" fmla="*/ 19 h 640"/>
                <a:gd name="T96" fmla="*/ 70 w 2706"/>
                <a:gd name="T97" fmla="*/ 18 h 640"/>
                <a:gd name="T98" fmla="*/ 73 w 2706"/>
                <a:gd name="T99" fmla="*/ 16 h 640"/>
                <a:gd name="T100" fmla="*/ 73 w 2706"/>
                <a:gd name="T101" fmla="*/ 16 h 640"/>
                <a:gd name="T102" fmla="*/ 73 w 2706"/>
                <a:gd name="T103" fmla="*/ 15 h 640"/>
                <a:gd name="T104" fmla="*/ 73 w 2706"/>
                <a:gd name="T105" fmla="*/ 15 h 640"/>
                <a:gd name="T106" fmla="*/ 73 w 2706"/>
                <a:gd name="T107" fmla="*/ 0 h 640"/>
                <a:gd name="T108" fmla="*/ 73 w 2706"/>
                <a:gd name="T109" fmla="*/ 0 h 640"/>
                <a:gd name="T110" fmla="*/ 72 w 2706"/>
                <a:gd name="T111" fmla="*/ 0 h 640"/>
                <a:gd name="T112" fmla="*/ 72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" name="Freeform 4">
              <a:extLst>
                <a:ext uri="{FF2B5EF4-FFF2-40B4-BE49-F238E27FC236}">
                  <a16:creationId xmlns:a16="http://schemas.microsoft.com/office/drawing/2014/main" id="{4E77AF92-902F-4D23-AB19-ED29FDEAC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T0" fmla="*/ 141 w 5216"/>
                <a:gd name="T1" fmla="*/ 29 h 762"/>
                <a:gd name="T2" fmla="*/ 135 w 5216"/>
                <a:gd name="T3" fmla="*/ 28 h 762"/>
                <a:gd name="T4" fmla="*/ 121 w 5216"/>
                <a:gd name="T5" fmla="*/ 25 h 762"/>
                <a:gd name="T6" fmla="*/ 106 w 5216"/>
                <a:gd name="T7" fmla="*/ 20 h 762"/>
                <a:gd name="T8" fmla="*/ 88 w 5216"/>
                <a:gd name="T9" fmla="*/ 15 h 762"/>
                <a:gd name="T10" fmla="*/ 79 w 5216"/>
                <a:gd name="T11" fmla="*/ 13 h 762"/>
                <a:gd name="T12" fmla="*/ 72 w 5216"/>
                <a:gd name="T13" fmla="*/ 10 h 762"/>
                <a:gd name="T14" fmla="*/ 66 w 5216"/>
                <a:gd name="T15" fmla="*/ 8 h 762"/>
                <a:gd name="T16" fmla="*/ 59 w 5216"/>
                <a:gd name="T17" fmla="*/ 6 h 762"/>
                <a:gd name="T18" fmla="*/ 53 w 5216"/>
                <a:gd name="T19" fmla="*/ 4 h 762"/>
                <a:gd name="T20" fmla="*/ 47 w 5216"/>
                <a:gd name="T21" fmla="*/ 3 h 762"/>
                <a:gd name="T22" fmla="*/ 36 w 5216"/>
                <a:gd name="T23" fmla="*/ 1 h 762"/>
                <a:gd name="T24" fmla="*/ 26 w 5216"/>
                <a:gd name="T25" fmla="*/ 1 h 762"/>
                <a:gd name="T26" fmla="*/ 17 w 5216"/>
                <a:gd name="T27" fmla="*/ 0 h 762"/>
                <a:gd name="T28" fmla="*/ 9 w 5216"/>
                <a:gd name="T29" fmla="*/ 1 h 762"/>
                <a:gd name="T30" fmla="*/ 3 w 5216"/>
                <a:gd name="T31" fmla="*/ 1 h 762"/>
                <a:gd name="T32" fmla="*/ 0 w 5216"/>
                <a:gd name="T33" fmla="*/ 2 h 762"/>
                <a:gd name="T34" fmla="*/ 9 w 5216"/>
                <a:gd name="T35" fmla="*/ 4 h 762"/>
                <a:gd name="T36" fmla="*/ 17 w 5216"/>
                <a:gd name="T37" fmla="*/ 6 h 762"/>
                <a:gd name="T38" fmla="*/ 27 w 5216"/>
                <a:gd name="T39" fmla="*/ 9 h 762"/>
                <a:gd name="T40" fmla="*/ 37 w 5216"/>
                <a:gd name="T41" fmla="*/ 13 h 762"/>
                <a:gd name="T42" fmla="*/ 48 w 5216"/>
                <a:gd name="T43" fmla="*/ 15 h 762"/>
                <a:gd name="T44" fmla="*/ 65 w 5216"/>
                <a:gd name="T45" fmla="*/ 21 h 762"/>
                <a:gd name="T46" fmla="*/ 73 w 5216"/>
                <a:gd name="T47" fmla="*/ 24 h 762"/>
                <a:gd name="T48" fmla="*/ 80 w 5216"/>
                <a:gd name="T49" fmla="*/ 25 h 762"/>
                <a:gd name="T50" fmla="*/ 88 w 5216"/>
                <a:gd name="T51" fmla="*/ 27 h 762"/>
                <a:gd name="T52" fmla="*/ 94 w 5216"/>
                <a:gd name="T53" fmla="*/ 28 h 762"/>
                <a:gd name="T54" fmla="*/ 101 w 5216"/>
                <a:gd name="T55" fmla="*/ 29 h 762"/>
                <a:gd name="T56" fmla="*/ 107 w 5216"/>
                <a:gd name="T57" fmla="*/ 30 h 762"/>
                <a:gd name="T58" fmla="*/ 113 w 5216"/>
                <a:gd name="T59" fmla="*/ 31 h 762"/>
                <a:gd name="T60" fmla="*/ 118 w 5216"/>
                <a:gd name="T61" fmla="*/ 31 h 762"/>
                <a:gd name="T62" fmla="*/ 123 w 5216"/>
                <a:gd name="T63" fmla="*/ 31 h 762"/>
                <a:gd name="T64" fmla="*/ 128 w 5216"/>
                <a:gd name="T65" fmla="*/ 31 h 762"/>
                <a:gd name="T66" fmla="*/ 133 w 5216"/>
                <a:gd name="T67" fmla="*/ 30 h 762"/>
                <a:gd name="T68" fmla="*/ 137 w 5216"/>
                <a:gd name="T69" fmla="*/ 30 h 762"/>
                <a:gd name="T70" fmla="*/ 141 w 5216"/>
                <a:gd name="T71" fmla="*/ 29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id="{54064739-E439-4E39-9200-425690296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T0" fmla="*/ 0 w 5144"/>
                <a:gd name="T1" fmla="*/ 3 h 694"/>
                <a:gd name="T2" fmla="*/ 0 w 5144"/>
                <a:gd name="T3" fmla="*/ 3 h 694"/>
                <a:gd name="T4" fmla="*/ 1 w 5144"/>
                <a:gd name="T5" fmla="*/ 3 h 694"/>
                <a:gd name="T6" fmla="*/ 2 w 5144"/>
                <a:gd name="T7" fmla="*/ 2 h 694"/>
                <a:gd name="T8" fmla="*/ 5 w 5144"/>
                <a:gd name="T9" fmla="*/ 2 h 694"/>
                <a:gd name="T10" fmla="*/ 6 w 5144"/>
                <a:gd name="T11" fmla="*/ 1 h 694"/>
                <a:gd name="T12" fmla="*/ 7 w 5144"/>
                <a:gd name="T13" fmla="*/ 1 h 694"/>
                <a:gd name="T14" fmla="*/ 10 w 5144"/>
                <a:gd name="T15" fmla="*/ 1 h 694"/>
                <a:gd name="T16" fmla="*/ 12 w 5144"/>
                <a:gd name="T17" fmla="*/ 1 h 694"/>
                <a:gd name="T18" fmla="*/ 15 w 5144"/>
                <a:gd name="T19" fmla="*/ 1 h 694"/>
                <a:gd name="T20" fmla="*/ 18 w 5144"/>
                <a:gd name="T21" fmla="*/ 1 h 694"/>
                <a:gd name="T22" fmla="*/ 21 w 5144"/>
                <a:gd name="T23" fmla="*/ 1 h 694"/>
                <a:gd name="T24" fmla="*/ 25 w 5144"/>
                <a:gd name="T25" fmla="*/ 0 h 694"/>
                <a:gd name="T26" fmla="*/ 29 w 5144"/>
                <a:gd name="T27" fmla="*/ 1 h 694"/>
                <a:gd name="T28" fmla="*/ 33 w 5144"/>
                <a:gd name="T29" fmla="*/ 1 h 694"/>
                <a:gd name="T30" fmla="*/ 37 w 5144"/>
                <a:gd name="T31" fmla="*/ 1 h 694"/>
                <a:gd name="T32" fmla="*/ 41 w 5144"/>
                <a:gd name="T33" fmla="*/ 1 h 694"/>
                <a:gd name="T34" fmla="*/ 47 w 5144"/>
                <a:gd name="T35" fmla="*/ 2 h 694"/>
                <a:gd name="T36" fmla="*/ 52 w 5144"/>
                <a:gd name="T37" fmla="*/ 3 h 694"/>
                <a:gd name="T38" fmla="*/ 58 w 5144"/>
                <a:gd name="T39" fmla="*/ 3 h 694"/>
                <a:gd name="T40" fmla="*/ 63 w 5144"/>
                <a:gd name="T41" fmla="*/ 4 h 694"/>
                <a:gd name="T42" fmla="*/ 70 w 5144"/>
                <a:gd name="T43" fmla="*/ 6 h 694"/>
                <a:gd name="T44" fmla="*/ 76 w 5144"/>
                <a:gd name="T45" fmla="*/ 7 h 694"/>
                <a:gd name="T46" fmla="*/ 82 w 5144"/>
                <a:gd name="T47" fmla="*/ 9 h 694"/>
                <a:gd name="T48" fmla="*/ 90 w 5144"/>
                <a:gd name="T49" fmla="*/ 11 h 694"/>
                <a:gd name="T50" fmla="*/ 97 w 5144"/>
                <a:gd name="T51" fmla="*/ 13 h 694"/>
                <a:gd name="T52" fmla="*/ 105 w 5144"/>
                <a:gd name="T53" fmla="*/ 15 h 694"/>
                <a:gd name="T54" fmla="*/ 112 w 5144"/>
                <a:gd name="T55" fmla="*/ 18 h 694"/>
                <a:gd name="T56" fmla="*/ 121 w 5144"/>
                <a:gd name="T57" fmla="*/ 22 h 694"/>
                <a:gd name="T58" fmla="*/ 129 w 5144"/>
                <a:gd name="T59" fmla="*/ 25 h 694"/>
                <a:gd name="T60" fmla="*/ 139 w 5144"/>
                <a:gd name="T61" fmla="*/ 29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" name="Freeform 6">
              <a:extLst>
                <a:ext uri="{FF2B5EF4-FFF2-40B4-BE49-F238E27FC236}">
                  <a16:creationId xmlns:a16="http://schemas.microsoft.com/office/drawing/2014/main" id="{FE05133A-F699-443F-9D5B-CEF8E3BE6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1068"/>
              <a:ext cx="2083" cy="409"/>
            </a:xfrm>
            <a:custGeom>
              <a:avLst/>
              <a:gdLst>
                <a:gd name="T0" fmla="*/ 0 w 3112"/>
                <a:gd name="T1" fmla="*/ 24 h 584"/>
                <a:gd name="T2" fmla="*/ 0 w 3112"/>
                <a:gd name="T3" fmla="*/ 24 h 584"/>
                <a:gd name="T4" fmla="*/ 2 w 3112"/>
                <a:gd name="T5" fmla="*/ 23 h 584"/>
                <a:gd name="T6" fmla="*/ 9 w 3112"/>
                <a:gd name="T7" fmla="*/ 20 h 584"/>
                <a:gd name="T8" fmla="*/ 14 w 3112"/>
                <a:gd name="T9" fmla="*/ 18 h 584"/>
                <a:gd name="T10" fmla="*/ 19 w 3112"/>
                <a:gd name="T11" fmla="*/ 17 h 584"/>
                <a:gd name="T12" fmla="*/ 25 w 3112"/>
                <a:gd name="T13" fmla="*/ 14 h 584"/>
                <a:gd name="T14" fmla="*/ 31 w 3112"/>
                <a:gd name="T15" fmla="*/ 13 h 584"/>
                <a:gd name="T16" fmla="*/ 37 w 3112"/>
                <a:gd name="T17" fmla="*/ 11 h 584"/>
                <a:gd name="T18" fmla="*/ 45 w 3112"/>
                <a:gd name="T19" fmla="*/ 8 h 584"/>
                <a:gd name="T20" fmla="*/ 52 w 3112"/>
                <a:gd name="T21" fmla="*/ 6 h 584"/>
                <a:gd name="T22" fmla="*/ 59 w 3112"/>
                <a:gd name="T23" fmla="*/ 4 h 584"/>
                <a:gd name="T24" fmla="*/ 62 w 3112"/>
                <a:gd name="T25" fmla="*/ 4 h 584"/>
                <a:gd name="T26" fmla="*/ 66 w 3112"/>
                <a:gd name="T27" fmla="*/ 3 h 584"/>
                <a:gd name="T28" fmla="*/ 69 w 3112"/>
                <a:gd name="T29" fmla="*/ 2 h 584"/>
                <a:gd name="T30" fmla="*/ 72 w 3112"/>
                <a:gd name="T31" fmla="*/ 1 h 584"/>
                <a:gd name="T32" fmla="*/ 75 w 3112"/>
                <a:gd name="T33" fmla="*/ 1 h 584"/>
                <a:gd name="T34" fmla="*/ 78 w 3112"/>
                <a:gd name="T35" fmla="*/ 1 h 584"/>
                <a:gd name="T36" fmla="*/ 81 w 3112"/>
                <a:gd name="T37" fmla="*/ 1 h 584"/>
                <a:gd name="T38" fmla="*/ 84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7">
              <a:extLst>
                <a:ext uri="{FF2B5EF4-FFF2-40B4-BE49-F238E27FC236}">
                  <a16:creationId xmlns:a16="http://schemas.microsoft.com/office/drawing/2014/main" id="{2D3EC8E4-BCF1-4B1F-A601-EBFB58D17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1058"/>
              <a:ext cx="5494" cy="837"/>
            </a:xfrm>
            <a:custGeom>
              <a:avLst/>
              <a:gdLst>
                <a:gd name="T0" fmla="*/ 224 w 8196"/>
                <a:gd name="T1" fmla="*/ 22 h 1192"/>
                <a:gd name="T2" fmla="*/ 220 w 8196"/>
                <a:gd name="T3" fmla="*/ 24 h 1192"/>
                <a:gd name="T4" fmla="*/ 215 w 8196"/>
                <a:gd name="T5" fmla="*/ 26 h 1192"/>
                <a:gd name="T6" fmla="*/ 210 w 8196"/>
                <a:gd name="T7" fmla="*/ 27 h 1192"/>
                <a:gd name="T8" fmla="*/ 205 w 8196"/>
                <a:gd name="T9" fmla="*/ 29 h 1192"/>
                <a:gd name="T10" fmla="*/ 200 w 8196"/>
                <a:gd name="T11" fmla="*/ 31 h 1192"/>
                <a:gd name="T12" fmla="*/ 194 w 8196"/>
                <a:gd name="T13" fmla="*/ 31 h 1192"/>
                <a:gd name="T14" fmla="*/ 188 w 8196"/>
                <a:gd name="T15" fmla="*/ 32 h 1192"/>
                <a:gd name="T16" fmla="*/ 181 w 8196"/>
                <a:gd name="T17" fmla="*/ 32 h 1192"/>
                <a:gd name="T18" fmla="*/ 173 w 8196"/>
                <a:gd name="T19" fmla="*/ 31 h 1192"/>
                <a:gd name="T20" fmla="*/ 165 w 8196"/>
                <a:gd name="T21" fmla="*/ 30 h 1192"/>
                <a:gd name="T22" fmla="*/ 156 w 8196"/>
                <a:gd name="T23" fmla="*/ 29 h 1192"/>
                <a:gd name="T24" fmla="*/ 147 w 8196"/>
                <a:gd name="T25" fmla="*/ 27 h 1192"/>
                <a:gd name="T26" fmla="*/ 136 w 8196"/>
                <a:gd name="T27" fmla="*/ 24 h 1192"/>
                <a:gd name="T28" fmla="*/ 125 w 8196"/>
                <a:gd name="T29" fmla="*/ 20 h 1192"/>
                <a:gd name="T30" fmla="*/ 113 w 8196"/>
                <a:gd name="T31" fmla="*/ 17 h 1192"/>
                <a:gd name="T32" fmla="*/ 99 w 8196"/>
                <a:gd name="T33" fmla="*/ 13 h 1192"/>
                <a:gd name="T34" fmla="*/ 93 w 8196"/>
                <a:gd name="T35" fmla="*/ 10 h 1192"/>
                <a:gd name="T36" fmla="*/ 80 w 8196"/>
                <a:gd name="T37" fmla="*/ 6 h 1192"/>
                <a:gd name="T38" fmla="*/ 69 w 8196"/>
                <a:gd name="T39" fmla="*/ 4 h 1192"/>
                <a:gd name="T40" fmla="*/ 58 w 8196"/>
                <a:gd name="T41" fmla="*/ 1 h 1192"/>
                <a:gd name="T42" fmla="*/ 49 w 8196"/>
                <a:gd name="T43" fmla="*/ 1 h 1192"/>
                <a:gd name="T44" fmla="*/ 40 w 8196"/>
                <a:gd name="T45" fmla="*/ 0 h 1192"/>
                <a:gd name="T46" fmla="*/ 32 w 8196"/>
                <a:gd name="T47" fmla="*/ 1 h 1192"/>
                <a:gd name="T48" fmla="*/ 25 w 8196"/>
                <a:gd name="T49" fmla="*/ 1 h 1192"/>
                <a:gd name="T50" fmla="*/ 19 w 8196"/>
                <a:gd name="T51" fmla="*/ 2 h 1192"/>
                <a:gd name="T52" fmla="*/ 14 w 8196"/>
                <a:gd name="T53" fmla="*/ 3 h 1192"/>
                <a:gd name="T54" fmla="*/ 10 w 8196"/>
                <a:gd name="T55" fmla="*/ 4 h 1192"/>
                <a:gd name="T56" fmla="*/ 7 w 8196"/>
                <a:gd name="T57" fmla="*/ 6 h 1192"/>
                <a:gd name="T58" fmla="*/ 4 w 8196"/>
                <a:gd name="T59" fmla="*/ 8 h 1192"/>
                <a:gd name="T60" fmla="*/ 1 w 8196"/>
                <a:gd name="T61" fmla="*/ 9 h 1192"/>
                <a:gd name="T62" fmla="*/ 0 w 8196"/>
                <a:gd name="T63" fmla="*/ 10 h 1192"/>
                <a:gd name="T64" fmla="*/ 224 w 8196"/>
                <a:gd name="T65" fmla="*/ 49 h 1192"/>
                <a:gd name="T66" fmla="*/ 224 w 8196"/>
                <a:gd name="T67" fmla="*/ 49 h 1192"/>
                <a:gd name="T68" fmla="*/ 224 w 8196"/>
                <a:gd name="T69" fmla="*/ 21 h 1192"/>
                <a:gd name="T70" fmla="*/ 224 w 8196"/>
                <a:gd name="T71" fmla="*/ 2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8" name="Rectangle 8">
            <a:extLst>
              <a:ext uri="{FF2B5EF4-FFF2-40B4-BE49-F238E27FC236}">
                <a16:creationId xmlns:a16="http://schemas.microsoft.com/office/drawing/2014/main" id="{6AE09A6C-2D49-4C8D-81F7-8A467C113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7275" cy="3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0"/>
            <a:r>
              <a:rPr lang="en-GB" altLang="ja-JP"/>
              <a:t>9</a:t>
            </a:r>
            <a:r>
              <a:rPr lang="ja-JP" altLang="en-GB"/>
              <a:t>レベル目のアウトラインマスター テキストの書式設定</a:t>
            </a:r>
          </a:p>
          <a:p>
            <a:pPr lvl="1"/>
            <a:r>
              <a:rPr lang="ja-JP" altLang="en-GB"/>
              <a:t>第 </a:t>
            </a:r>
            <a:r>
              <a:rPr lang="en-GB" altLang="ja-JP"/>
              <a:t>2 </a:t>
            </a:r>
            <a:r>
              <a:rPr lang="ja-JP" altLang="en-GB"/>
              <a:t>レベル</a:t>
            </a:r>
          </a:p>
          <a:p>
            <a:pPr lvl="2"/>
            <a:r>
              <a:rPr lang="ja-JP" altLang="en-GB"/>
              <a:t>第 </a:t>
            </a:r>
            <a:r>
              <a:rPr lang="en-GB" altLang="ja-JP"/>
              <a:t>3 </a:t>
            </a:r>
            <a:r>
              <a:rPr lang="ja-JP" altLang="en-GB"/>
              <a:t>レベル</a:t>
            </a:r>
          </a:p>
          <a:p>
            <a:pPr lvl="3"/>
            <a:r>
              <a:rPr lang="ja-JP" altLang="en-GB"/>
              <a:t>第 </a:t>
            </a:r>
            <a:r>
              <a:rPr lang="en-GB" altLang="ja-JP"/>
              <a:t>4 </a:t>
            </a:r>
            <a:r>
              <a:rPr lang="ja-JP" altLang="en-GB"/>
              <a:t>レベル</a:t>
            </a:r>
          </a:p>
          <a:p>
            <a:pPr lvl="4"/>
            <a:r>
              <a:rPr lang="ja-JP" altLang="en-GB"/>
              <a:t>第 </a:t>
            </a:r>
            <a:r>
              <a:rPr lang="en-GB" altLang="ja-JP"/>
              <a:t>5 </a:t>
            </a:r>
            <a:r>
              <a:rPr lang="ja-JP" altLang="en-GB"/>
              <a:t>レベル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AF0123F5-B0CC-4C73-BC8A-A2E167D30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280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タイトルテキストの書式を編集するにはクリックします。マスター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2A4B5BD-CFF8-44C2-A29B-A83A585422A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1031" name="Text Box 11">
            <a:extLst>
              <a:ext uri="{FF2B5EF4-FFF2-40B4-BE49-F238E27FC236}">
                <a16:creationId xmlns:a16="http://schemas.microsoft.com/office/drawing/2014/main" id="{3513F13D-9763-436E-BBF8-008290B0E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D630EAFF-982F-4E55-9818-B73D32686D3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C89443E7-F3E8-4E85-ACEF-2D896B321F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73E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73E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73E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8" descr="ブラシ が含まれている画像&#10;&#10;自動的に生成された説明">
            <a:extLst>
              <a:ext uri="{FF2B5EF4-FFF2-40B4-BE49-F238E27FC236}">
                <a16:creationId xmlns:a16="http://schemas.microsoft.com/office/drawing/2014/main" id="{0CE58099-CA79-4831-A292-2A9F45746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959100"/>
            <a:ext cx="4170363" cy="296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">
            <a:extLst>
              <a:ext uri="{FF2B5EF4-FFF2-40B4-BE49-F238E27FC236}">
                <a16:creationId xmlns:a16="http://schemas.microsoft.com/office/drawing/2014/main" id="{1F18F526-B44C-4B2B-A484-5B6902F06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541338"/>
            <a:ext cx="81708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［商品名：</a:t>
            </a:r>
            <a:r>
              <a:rPr lang="ja-JP" altLang="ja-JP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どっちも抗菌　</a:t>
            </a:r>
            <a:r>
              <a:rPr lang="ja-JP" altLang="en-US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マスクケース</a:t>
            </a:r>
            <a:r>
              <a:rPr lang="ja-JP" altLang="en-US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</a:t>
            </a:r>
            <a:r>
              <a:rPr lang="ja-JP" altLang="en-US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ﾎﾟｹｯﾄﾀｲﾌﾟ）</a:t>
            </a: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］</a:t>
            </a:r>
          </a:p>
        </p:txBody>
      </p:sp>
      <p:sp>
        <p:nvSpPr>
          <p:cNvPr id="3076" name="Line 2">
            <a:extLst>
              <a:ext uri="{FF2B5EF4-FFF2-40B4-BE49-F238E27FC236}">
                <a16:creationId xmlns:a16="http://schemas.microsoft.com/office/drawing/2014/main" id="{9560AAB6-AA26-46D2-8B4E-0CD416B76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021388"/>
            <a:ext cx="8207375" cy="1587"/>
          </a:xfrm>
          <a:prstGeom prst="line">
            <a:avLst/>
          </a:prstGeom>
          <a:noFill/>
          <a:ln w="9360">
            <a:solidFill>
              <a:srgbClr val="31B6F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Rectangle 3">
            <a:extLst>
              <a:ext uri="{FF2B5EF4-FFF2-40B4-BE49-F238E27FC236}">
                <a16:creationId xmlns:a16="http://schemas.microsoft.com/office/drawing/2014/main" id="{BD12BDB0-8634-4EBC-BD5F-F881D78F4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6092825"/>
            <a:ext cx="4716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338-0004</a:t>
            </a: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埼玉県さいたま市中央区本町西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4-16-15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048-853-5221</a:t>
            </a:r>
          </a:p>
        </p:txBody>
      </p:sp>
      <p:sp>
        <p:nvSpPr>
          <p:cNvPr id="3078" name="Rectangle 4">
            <a:extLst>
              <a:ext uri="{FF2B5EF4-FFF2-40B4-BE49-F238E27FC236}">
                <a16:creationId xmlns:a16="http://schemas.microsoft.com/office/drawing/2014/main" id="{75C9CD4F-6B5B-4A9C-AEFF-F181235B9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3522662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Ｗ110×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220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（展開時　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W220×H220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ja-JP" altLang="ja-JP" sz="1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抗菌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（ﾎﾟﾘﾌﾟﾛﾋﾟﾚﾝ）半透明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白＋４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＋抗菌ﾆｽ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日数：校了後　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最短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</a:p>
        </p:txBody>
      </p:sp>
      <p:sp>
        <p:nvSpPr>
          <p:cNvPr id="3079" name="Rectangle 5">
            <a:extLst>
              <a:ext uri="{FF2B5EF4-FFF2-40B4-BE49-F238E27FC236}">
                <a16:creationId xmlns:a16="http://schemas.microsoft.com/office/drawing/2014/main" id="{CF593234-0D0C-4F38-904A-F1DAB699E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925763"/>
            <a:ext cx="35226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当社メリット：</a:t>
            </a:r>
            <a:r>
              <a:rPr lang="en-US" altLang="ja-JP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SIAA</a:t>
            </a:r>
            <a:r>
              <a:rPr lang="ja-JP" altLang="en-US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マーク付</a:t>
            </a:r>
            <a:endParaRPr lang="ja-JP" altLang="ja-JP" sz="160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自社開発「抗菌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」＋抗菌ニスにより、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外側も内側もどっちも抗菌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自動溶着が可能で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万部も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3080" name="Picture 6">
            <a:extLst>
              <a:ext uri="{FF2B5EF4-FFF2-40B4-BE49-F238E27FC236}">
                <a16:creationId xmlns:a16="http://schemas.microsoft.com/office/drawing/2014/main" id="{4B680D42-B6D3-4169-ACBD-C78FE2997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2886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1" name="Rectangle 7">
            <a:extLst>
              <a:ext uri="{FF2B5EF4-FFF2-40B4-BE49-F238E27FC236}">
                <a16:creationId xmlns:a16="http://schemas.microsoft.com/office/drawing/2014/main" id="{BEFF404C-FE5B-4AF8-9C66-F8E3A6E10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5" y="1276350"/>
            <a:ext cx="4730750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商品特徴：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使用前と使用中の</a:t>
            </a:r>
            <a:r>
              <a:rPr lang="en-US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種を別ポケットに収納可能</a:t>
            </a:r>
            <a:endParaRPr lang="ja-JP" altLang="ja-JP" sz="1600" b="1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スリムな形状でバックに簡単収納</a:t>
            </a:r>
            <a:endParaRPr lang="ja-JP" altLang="ja-JP" sz="1600" b="1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開口部が広いので出し入れ簡単</a:t>
            </a:r>
            <a:endParaRPr lang="ja-JP" altLang="ja-JP" sz="160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82" name="Picture 13">
            <a:extLst>
              <a:ext uri="{FF2B5EF4-FFF2-40B4-BE49-F238E27FC236}">
                <a16:creationId xmlns:a16="http://schemas.microsoft.com/office/drawing/2014/main" id="{180B0A49-D853-4640-8FD1-4053848FE2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9013"/>
            <a:ext cx="3527425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図 4">
            <a:extLst>
              <a:ext uri="{FF2B5EF4-FFF2-40B4-BE49-F238E27FC236}">
                <a16:creationId xmlns:a16="http://schemas.microsoft.com/office/drawing/2014/main" id="{FD7E9B5D-4866-4BCB-8B06-1FFDF4EDA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4648200"/>
            <a:ext cx="17621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図 2">
            <a:extLst>
              <a:ext uri="{FF2B5EF4-FFF2-40B4-BE49-F238E27FC236}">
                <a16:creationId xmlns:a16="http://schemas.microsoft.com/office/drawing/2014/main" id="{AE5B6F5D-AE41-4DF9-8274-5D222C98D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1966913"/>
            <a:ext cx="291623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andara"/>
        <a:ea typeface="ＭＳ Ｐゴシック"/>
        <a:cs typeface=""/>
      </a:majorFont>
      <a:minorFont>
        <a:latin typeface="Candar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153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嶋田 ゆり</cp:lastModifiedBy>
  <cp:revision>14</cp:revision>
  <cp:lastPrinted>2020-08-20T03:12:38Z</cp:lastPrinted>
  <dcterms:created xsi:type="dcterms:W3CDTF">1601-01-01T00:00:00Z</dcterms:created>
  <dcterms:modified xsi:type="dcterms:W3CDTF">2022-05-24T08:55:39Z</dcterms:modified>
</cp:coreProperties>
</file>